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3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RECEIPPT-TAGS:PRAYER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1614614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ANGELUS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The Angel of the Lord declared unto Mary,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she conceived of the Holy Spirit.</a:t>
            </a:r>
            <a:endParaRPr lang="en-US" sz="3400" b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Hail Mary, etc...</a:t>
            </a:r>
            <a:endParaRPr lang="en-US" sz="3400" b="1" dirty="0">
              <a:solidFill>
                <a:srgbClr val="FFFF00"/>
              </a:solidFill>
              <a:effectLst/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Behold the handmaid of the Lord.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Be it done unto me according to Your Word.</a:t>
            </a:r>
            <a:endParaRPr lang="en-US" sz="3400" b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Hail Mary, etc...</a:t>
            </a:r>
            <a:endParaRPr lang="en-US" sz="3400" b="1" dirty="0">
              <a:solidFill>
                <a:srgbClr val="FFFF00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the Word was made flesh,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And dwelt among us.</a:t>
            </a:r>
            <a:endParaRPr lang="en-US" sz="3400" b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Hail Mary, etc...</a:t>
            </a:r>
            <a:endParaRPr lang="en-US" sz="3400" b="1" i="1" dirty="0">
              <a:solidFill>
                <a:srgbClr val="FFFF00"/>
              </a:solidFill>
              <a:effectLst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US" sz="3000" b="1" u="sng" dirty="0">
                <a:solidFill>
                  <a:schemeClr val="lt1"/>
                </a:solidFill>
              </a:rPr>
              <a:t>THE ANGELUS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V.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Pray for us, O holy Mother of God.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R. </a:t>
            </a: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That we may be made worthy of the promises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of Christ.</a:t>
            </a:r>
            <a:endParaRPr lang="en-US" sz="3400" b="1" dirty="0">
              <a:solidFill>
                <a:schemeClr val="bg1"/>
              </a:solidFill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rgbClr val="FFFF00"/>
                </a:solidFill>
                <a:effectLst/>
                <a:latin typeface="Calibri" panose="020F0502020204030204" pitchFamily="34" charset="0"/>
              </a:rPr>
              <a:t>LET US PRAY: </a:t>
            </a:r>
            <a:endParaRPr lang="en-US" sz="3400" b="1" dirty="0">
              <a:solidFill>
                <a:schemeClr val="bg1"/>
              </a:solidFill>
              <a:latin typeface="Calibri" panose="020F0502020204030204" pitchFamily="34" charset="0"/>
            </a:endParaRP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Pour forth, we beseech Thee, O Lord, Thy grace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into our hearts, that we to whom the Incarnation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of Christ Thy Son was made known by the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message of an angel, may by His Passion and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Cross be brought to the glory of His Resurrection.</a:t>
            </a:r>
          </a:p>
          <a:p>
            <a:pPr marL="114300" indent="0" rtl="0">
              <a:spcBef>
                <a:spcPts val="0"/>
              </a:spcBef>
              <a:spcAft>
                <a:spcPts val="800"/>
              </a:spcAft>
              <a:buNone/>
            </a:pPr>
            <a:r>
              <a:rPr lang="en-US" sz="3400" b="1" i="0" u="none" strike="noStrike" dirty="0">
                <a:solidFill>
                  <a:schemeClr val="bg1"/>
                </a:solidFill>
                <a:effectLst/>
                <a:latin typeface="Calibri" panose="020F0502020204030204" pitchFamily="34" charset="0"/>
              </a:rPr>
              <a:t>Through the same Christ Our Lord. Amen.</a:t>
            </a:r>
            <a:endParaRPr lang="en-US" sz="3400" b="1" i="1" dirty="0">
              <a:solidFill>
                <a:schemeClr val="bg1"/>
              </a:solidFill>
              <a:effectLst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10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0898536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170</Words>
  <Application>Microsoft Office PowerPoint</Application>
  <PresentationFormat>On-screen Show (4:3)</PresentationFormat>
  <Paragraphs>22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THE ANGELUS</vt:lpstr>
      <vt:lpstr>THE ANGELUS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20</cp:revision>
  <dcterms:modified xsi:type="dcterms:W3CDTF">2025-05-09T14:53:59Z</dcterms:modified>
</cp:coreProperties>
</file>