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27FA6FE-74BB-2EF4-2739-4807A229D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940BB1D-4CF2-A349-88EC-6BD06732AC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8758A44-7FFA-AA7A-14E4-C6B2F1037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50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ANIMA CHRISTI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Soul of Christ, sanctify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 of Christ, save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Blood of Christ, inebriate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flowing from the side of Christ, wash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Passion of Christ, strengthen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good Jesus, hear me,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20A60D8-ADD8-2840-A963-37B354853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580031D-D9A5-ABC4-0566-F0F71327F1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ANIMA CHRISTI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15E6264-9DB3-7512-FF51-392257527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they wounds, hide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me not to be separated from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malignant enemy defend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hour of my death, call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bid me to come to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with thy saints I may praise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everlasting ages. Amen.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C8886CA-EDD4-300E-C401-716AA382E99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569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109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ANIMA CHRISTI</vt:lpstr>
      <vt:lpstr>ANIMA CHRISTI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532</cp:revision>
  <dcterms:modified xsi:type="dcterms:W3CDTF">2025-05-09T14:55:44Z</dcterms:modified>
</cp:coreProperties>
</file>