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9037" dt="2023-07-15T19:08:31.492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RECEIPPT-TAGS:SAINTS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APOSTLE OF THE INDIAN LAND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200" b="1" dirty="0">
                <a:solidFill>
                  <a:schemeClr val="lt1"/>
                </a:solidFill>
              </a:rPr>
              <a:t>Apostle of the Indian land</a:t>
            </a:r>
            <a:endParaRPr lang="en-US" sz="42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dirty="0">
                <a:solidFill>
                  <a:schemeClr val="lt1"/>
                </a:solidFill>
              </a:rPr>
              <a:t>St. Francis guide us by thy hand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dirty="0">
                <a:solidFill>
                  <a:schemeClr val="lt1"/>
                </a:solidFill>
              </a:rPr>
              <a:t>The faith thou didst to India give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dirty="0">
                <a:solidFill>
                  <a:schemeClr val="lt1"/>
                </a:solidFill>
              </a:rPr>
              <a:t>Help us in turn preach and live (2)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APOSTLE OF THE INDIAN LAND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773</cp:revision>
  <dcterms:modified xsi:type="dcterms:W3CDTF">2025-05-09T14:57:33Z</dcterms:modified>
</cp:coreProperties>
</file>