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21ED3-1337-4F6B-A942-7FF385495096}" v="5" dt="2023-08-06T10:50:00.028"/>
    <p1510:client id="{9B0782E4-E1D9-4757-8BFE-7B77208F2854}" v="9572" dt="2023-07-15T19:12:33.10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25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ARE YOU TIRED OF CHASING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never </a:t>
            </a:r>
            <a:r>
              <a:rPr lang="en-GB" sz="3600" b="1">
                <a:solidFill>
                  <a:schemeClr val="lt1"/>
                </a:solidFill>
              </a:rPr>
              <a:t>said you’d </a:t>
            </a:r>
            <a:r>
              <a:rPr lang="en-GB" sz="3600" b="1" dirty="0">
                <a:solidFill>
                  <a:schemeClr val="lt1"/>
                </a:solidFill>
              </a:rPr>
              <a:t>only see sunshine,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never said there’d be no rain,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only promised a heart full of singing,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the very things that once brought pain.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Give them all (3) to Jesus,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Shattered dreams, wounded hearts, broken toys.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Give them all (3) to Jesus,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And he will turn your sorrows into joys.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00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ARE YOU TIRED OF CHASING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812</cp:revision>
  <dcterms:modified xsi:type="dcterms:W3CDTF">2025-05-09T15:00:23Z</dcterms:modified>
</cp:coreProperties>
</file>