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RECEIPPT-TAGS:KONKANI,COMMUNION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ARGAM TUKA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Argam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tuka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Somiya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Argam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tuka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Dhoniya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Argam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tuka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Argam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tuka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Aatam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ani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sosnnak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Tuven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rochloi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tujo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mog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korcheak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Tuven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posloi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tuji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chakri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korcheak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Tuven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vinchloi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Sasann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sukhak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pavncheak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Tori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havm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noi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Somiya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havm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5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noi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ARGAM TUKA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509</cp:revision>
  <dcterms:modified xsi:type="dcterms:W3CDTF">2025-05-09T15:01:14Z</dcterms:modified>
</cp:coreProperties>
</file>