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10237" dt="2023-07-15T19:18:15.963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ARISE COME TO YOUR GOD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Arise come to your God;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Sing Him your songs of rejoicing.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Know that He, the Lord, is God.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He made us, we belong to Him,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We are His people, the sheep of His flock.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ARISE COME TO YOUR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852</cp:revision>
  <dcterms:modified xsi:type="dcterms:W3CDTF">2025-05-09T15:05:22Z</dcterms:modified>
</cp:coreProperties>
</file>