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0237" dt="2023-07-15T19:18:15.96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4425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ARISE COME TO YOUR GOD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Arise come to your God;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Sing Him your songs of rejoicing.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Indeed, how good is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Eternal His merciful love;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He is faithful from age to age</a:t>
            </a:r>
          </a:p>
        </p:txBody>
      </p:sp>
    </p:spTree>
    <p:extLst>
      <p:ext uri="{BB962C8B-B14F-4D97-AF65-F5344CB8AC3E}">
        <p14:creationId xmlns:p14="http://schemas.microsoft.com/office/powerpoint/2010/main" val="265229903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ARISE COME TO YOUR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852</cp:revision>
  <dcterms:modified xsi:type="dcterms:W3CDTF">2025-05-09T15:06:11Z</dcterms:modified>
</cp:coreProperties>
</file>