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0237" dt="2023-07-15T19:18:15.96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348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ARISE COME TO YOUR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Arise come to your God;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Him your songs of rejoicing.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Give glory to the Father Almighty,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To His Son, Jesus Christ,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To the Spirit who dwells in our hearts.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38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ARISE COME TO YOUR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852</cp:revision>
  <dcterms:modified xsi:type="dcterms:W3CDTF">2025-05-09T15:06:30Z</dcterms:modified>
</cp:coreProperties>
</file>