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RECEIPPT-TAGS:MARY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E245CDB2-CD11-610B-F6B9-BC59DCFA3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9E0B916E-2703-F0C9-A57F-A610C239D2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B2779482-48FF-E0AB-64AC-C48B818DC0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8179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ASSUMPTION HYMN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Ah! Who is She that mounts to heaven?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Leaning fondly on her love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glittering stars a crown of glory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Shines her queenly brow above.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is she, whose vestures gleaming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the Son’s refulgent rays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moon beneath her ever beaming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proclaim her wondrous praise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A7929B6C-8DC5-4EB7-D22C-965067320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6FFBC8CD-BE16-0F63-BD9A-AA15E17138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ASSUMPTION HYMN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13C97CDE-B1D2-7A2A-87C7-F73B445D44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Holy Mary, angels bore thee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thy throne in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heav’n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above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Jesus’ mother reigns forever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 exiled children seek her love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1C42B43C-66C8-C601-81A5-493DD8697B1B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664476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82</Words>
  <Application>Microsoft Office PowerPoint</Application>
  <PresentationFormat>On-screen Show (4:3)</PresentationFormat>
  <Paragraphs>16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ASSUMPTION HYMN</vt:lpstr>
      <vt:lpstr>ASSUMPTION HYMN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535</cp:revision>
  <dcterms:modified xsi:type="dcterms:W3CDTF">2025-05-09T15:16:40Z</dcterms:modified>
</cp:coreProperties>
</file>