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bow my head in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day,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 me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I KNEEL BEFORE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2025-05-09T15:08:34Z</dcterms:modified>
</cp:coreProperties>
</file>