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5E0EB77-EC35-11C7-FD7A-1266CAC4C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60219A5-E04D-B93F-50A5-FAB820EFA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3F60C26-62A9-7F48-41A4-E1C5EFE61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67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95DA13A-6B32-0C25-092F-F2B578E3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6FCF611-BB8D-C30C-0095-C6E7FBD31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E3FF33F-9131-6B11-E6E0-F03C6A787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 have I give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dream and wish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mother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them to my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23785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I KNEEL BEFORE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2025-05-09T15:08:46Z</dcterms:modified>
</cp:coreProperties>
</file>