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632A7F9-0D39-3E65-8E15-C54A20FE8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3EEA936-8878-7A3C-3214-EA4079EB1F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RECEIPPT-TAGS:MARY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7F46ACD-23B3-E746-6AD0-1F89D70469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242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957ED61-8F35-6CFE-D788-20919E277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759910F-7450-D20B-56EA-CA335C6402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 I KNEEL BEFORE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0906475-51AF-4319-0922-CEF40D0E45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kneel before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see your smiling face,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thought, every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lost in your embrace.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 Maria, </a:t>
            </a:r>
            <a:r>
              <a:rPr lang="en-GB" sz="42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gracia</a:t>
            </a: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plena dominus,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tecum, </a:t>
            </a:r>
            <a:r>
              <a:rPr lang="en-GB" sz="42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benedicta</a:t>
            </a: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2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</a:t>
            </a: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E45FCA4-5291-61B5-1AE0-F21B752F39F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53010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45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AS I KNEEL BEFORE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541</cp:revision>
  <dcterms:modified xsi:type="dcterms:W3CDTF">2025-05-09T15:08:55Z</dcterms:modified>
</cp:coreProperties>
</file>