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A26940-CF68-464B-A092-D3A3209E47F5}" v="10" dt="2023-08-06T10:52:43.821"/>
    <p1510:client id="{9B0782E4-E1D9-4757-8BFE-7B77208F2854}" v="11217" dt="2023-07-15T19:26:24.38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AS THE DEER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As the deer that pants for water,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So my soul longs after you.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You alone are my heart’s desire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And I long to worship you.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You alone are my strength, my shield,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To you alone may my spirit yield.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You alone are my heart’s desire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And I long to worship you.</a:t>
            </a:r>
            <a:endParaRPr lang="en-GB" sz="40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AS THE DEER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917</cp:revision>
  <dcterms:modified xsi:type="dcterms:W3CDTF">2025-05-09T15:10:56Z</dcterms:modified>
</cp:coreProperties>
</file>