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RECEIPPT-TAGS:SPIRIT,ENTRANCE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WE GATHER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gather may your Spirit work within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gather may we glorify your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Knowing well that as our hearts begin to worship,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be blessed because we came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people born of water and the Spirit.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people come to celebrate God’s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come to hear the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come to share the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come to sing our praises to God above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AS WE GATHER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2025-05-09T15:12:54Z</dcterms:modified>
</cp:coreProperties>
</file>