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0D0C4EE-572E-6D06-B460-7D100B5D9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ADF0419-9708-736B-AA00-F227E8F77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RECEIPPT-TAGS:SPIRIT,ENTRANCE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5FDDFF9-7C95-1197-E34A-F0BA9D10B7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17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143F917-3C9F-7435-8CEF-D1A1F28C9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4EB3CF-AAFE-227D-54C2-ED517AE4F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WE GATHER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63277DC-A6AF-3A3F-D6D2-2F42150CA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may your Spirit work within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may we glorify your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Knowing well that as our hearts begin to worship,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be blessed because we came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sons and daughters of the resurrection.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 is the song we sing with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praises we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 God in Jesus’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his cross he has become our great Amen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872F83B-DEBE-ECA9-A476-7089F012A16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6245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AS WE GATHER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2025-05-09T15:13:01Z</dcterms:modified>
</cp:coreProperties>
</file>