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FB775-BAC9-482B-A77F-F7252BA5F541}" v="13" dt="2023-08-06T10:54:45.390"/>
    <p1510:client id="{9B0782E4-E1D9-4757-8BFE-7B77208F2854}" v="12251" dt="2023-07-15T19:33:46.5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GATHER ROUND THE ALTAR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As we gather round the altar,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To celebrate our sacrifice,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 our hearts we are united,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 our minds we are but 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We know, we know, that love unites,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Let’s not grow cold, round the table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of the Lord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WE GATHER ROUND THE ALTAR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973</cp:revision>
  <dcterms:modified xsi:type="dcterms:W3CDTF">2025-05-09T15:13:58Z</dcterms:modified>
</cp:coreProperties>
</file>