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2891" dt="2023-07-15T19:38:03.46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 birth of our Lord,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always remember why He came.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as we present 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friends and all our loved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</a:t>
            </a:r>
            <a:r>
              <a:rPr lang="en-GB" sz="3600" b="1">
                <a:solidFill>
                  <a:schemeClr val="lt1"/>
                </a:solidFill>
              </a:rPr>
              <a:t>offer him our </a:t>
            </a:r>
            <a:r>
              <a:rPr lang="en-GB" sz="3600" b="1" dirty="0">
                <a:solidFill>
                  <a:schemeClr val="lt1"/>
                </a:solidFill>
              </a:rPr>
              <a:t>holy gift of praise.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(2)</a:t>
            </a:r>
            <a:endParaRPr lang="en-GB" sz="3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WE PREPARE TO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997</cp:revision>
  <dcterms:modified xsi:type="dcterms:W3CDTF">2025-05-09T15:15:36Z</dcterms:modified>
</cp:coreProperties>
</file>