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2891" dt="2023-07-15T19:38:03.46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85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WE PREPARE TO CELEBRATE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As we offer him our praise,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us sacrifice our lives,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So that all the world may know of his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 his birth at Bethlehem,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was a gift of God to man,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Thank you Father, for your perfect gift of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</a:t>
            </a: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praise the Lord. (</a:t>
            </a:r>
            <a:r>
              <a:rPr lang="en-GB" sz="3600" b="1" i="1">
                <a:solidFill>
                  <a:schemeClr val="lt1"/>
                </a:solidFill>
              </a:rPr>
              <a:t>2)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0413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AS WE PREPARE TO CELEBRATE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997</cp:revision>
  <dcterms:modified xsi:type="dcterms:W3CDTF">2025-05-09T15:15:52Z</dcterms:modified>
</cp:coreProperties>
</file>