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6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14075" dt="2023-07-15T19:50:12.223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RECEIPPT-TAGS:LENT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lt1"/>
                </a:solidFill>
              </a:rPr>
              <a:t>AT THE CROSS</a:t>
            </a:r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114300" indent="0">
              <a:spcBef>
                <a:spcPts val="0"/>
              </a:spcBef>
              <a:buNone/>
            </a:pPr>
            <a:r>
              <a:rPr lang="en-GB" sz="4000" b="1" dirty="0">
                <a:solidFill>
                  <a:schemeClr val="lt1"/>
                </a:solidFill>
              </a:rPr>
              <a:t>Through her heart his sorrow sharing,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4000" b="1" dirty="0">
                <a:solidFill>
                  <a:schemeClr val="lt1"/>
                </a:solidFill>
              </a:rPr>
              <a:t>All his bitter anguish bearing,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4000" b="1" dirty="0">
                <a:solidFill>
                  <a:schemeClr val="lt1"/>
                </a:solidFill>
              </a:rPr>
              <a:t>Now at length the sword has passed.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</Words>
  <Application>Microsoft Office PowerPoint</Application>
  <PresentationFormat>On-screen Show (4:3)</PresentationFormat>
  <Paragraphs>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AT THE CROSS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cp:lastModifiedBy>Denver Pinto</cp:lastModifiedBy>
  <cp:revision>1078</cp:revision>
  <dcterms:modified xsi:type="dcterms:W3CDTF">2025-05-09T15:19:10Z</dcterms:modified>
</cp:coreProperties>
</file>