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14075" dt="2023-07-15T19:50:12.223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822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AT THE CROSS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Oh how sad and sore distressed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Was that Mother highly blest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Of the sole-begotten One</a:t>
            </a:r>
          </a:p>
        </p:txBody>
      </p:sp>
    </p:spTree>
    <p:extLst>
      <p:ext uri="{BB962C8B-B14F-4D97-AF65-F5344CB8AC3E}">
        <p14:creationId xmlns:p14="http://schemas.microsoft.com/office/powerpoint/2010/main" val="7593456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AT THE CROSS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1079</cp:revision>
  <dcterms:modified xsi:type="dcterms:W3CDTF">2025-05-09T15:20:07Z</dcterms:modified>
</cp:coreProperties>
</file>