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14075" dt="2023-07-15T19:50:12.223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343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AT THE CROSS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Christ above in torment hangs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She beneath beholds the pangs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Of her dying glorious Son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2183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AT THE CROSS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1078</cp:revision>
  <dcterms:modified xsi:type="dcterms:W3CDTF">2025-05-09T15:20:30Z</dcterms:modified>
</cp:coreProperties>
</file>