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4075" dt="2023-07-15T19:50:12.2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4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Is there one who would not weep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 err="1">
                <a:solidFill>
                  <a:schemeClr val="lt1"/>
                </a:solidFill>
              </a:rPr>
              <a:t>Whelm’d</a:t>
            </a:r>
            <a:r>
              <a:rPr lang="en-GB" sz="4000" b="1" dirty="0">
                <a:solidFill>
                  <a:schemeClr val="lt1"/>
                </a:solidFill>
              </a:rPr>
              <a:t> in miseries so deep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Christ’s dear Mother to behold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18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1079</cp:revision>
  <dcterms:modified xsi:type="dcterms:W3CDTF">2025-05-09T15:20:53Z</dcterms:modified>
</cp:coreProperties>
</file>