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AWAY IN A MANGER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Away in a manger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 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crib for a bed,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little Lord Jesus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down his sweet head.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stars in the bright sky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looked down where he lay,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little Lord Jesus asleep on the hay.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AWAY IN A MANGER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531</cp:revision>
  <dcterms:modified xsi:type="dcterms:W3CDTF">2025-05-09T15:21:57Z</dcterms:modified>
</cp:coreProperties>
</file>