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AWAY IN A MANGER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cattle are lowing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baby awakes,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little Lord Jesus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crying he makes.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love thee, Lord Jesus!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down from the sky,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stay by my side until morning is nigh.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AWAY IN A MANGER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532</cp:revision>
  <dcterms:modified xsi:type="dcterms:W3CDTF">2025-05-09T15:22:32Z</dcterms:modified>
</cp:coreProperties>
</file>