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7" dt="2023-07-15T17:09:11.259"/>
    <p1510:client id="{A5D4567C-17D6-4E93-BE67-E91C0C57D2D6}" v="6" dt="2023-08-06T10:05:49.53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 LAMP FOR OUR STEPS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Lord, grant to us eyes ever watchful,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ears ever open to hear.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word that is love You are speaking,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The word that dispels all our fear.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Your death-resurrection has claimed us,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But pardon our flesh that is weak.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 know that our spirits are willing,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Give strength with the word that You speak.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24916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LAMP FOR OUR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57</cp:revision>
  <dcterms:modified xsi:type="dcterms:W3CDTF">2025-05-01T12:19:35Z</dcterms:modified>
</cp:coreProperties>
</file>