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shall all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are my disciples,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love one for another.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2025-05-01T12:21:24Z</dcterms:modified>
</cp:coreProperties>
</file>