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9879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 NEW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commandment, I give unto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love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am the true vine;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father is the gardener,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Abide in me, I will be with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86757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 NEW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2025-05-01T12:21:54Z</dcterms:modified>
</cp:coreProperties>
</file>