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7343" dt="2023-07-15T20:40:38.08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BECAUSE HE LIVES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God sent his Son; they called him, Jesus;</a:t>
            </a: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He came to love, heal and forgive;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He lived and died to buy my pardon,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An empty grave is there to prove my Saviour lives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Because he lives, I can face tomorrow,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Because he lives, all fear is gone,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Because I know he holds the future,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And life is worth the living, just because he lives!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On-screen Show (4:3)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BECAUSE HE LIVES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1333</cp:revision>
  <dcterms:modified xsi:type="dcterms:W3CDTF">2025-05-09T17:45:39Z</dcterms:modified>
</cp:coreProperties>
</file>