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7343" dt="2023-07-15T20:40:38.08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66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BECAUSE HE LIVES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And then one day, I’ll cross the river,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I’ll fight life’s final war with pain;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And then, as death gives way to victory,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I’ll see the lights of glory and I’ll know he lives!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Because he lives, I can face tomorrow,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Because he lives, all fear is gone,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Because I know he holds the future,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And life is worth the living, just because he lives!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8019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BECAUSE HE LIVES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1333</cp:revision>
  <dcterms:modified xsi:type="dcterms:W3CDTF">2025-05-09T17:45:54Z</dcterms:modified>
</cp:coreProperties>
</file>