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RECEIPPT-TAGS:ENTRANCE,NUPTIAL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BEGINNING TODAY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Beginning today, my mornings are yours,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hopes that dawn in their light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Beginning today, my evenings and dreams,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gift to you is my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always remember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time you first called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of my empty sleep.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waken in me the hope of a new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love I wanted to seek.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73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BEGINNING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547</cp:revision>
  <dcterms:modified xsi:type="dcterms:W3CDTF">2025-05-09T17:55:20Z</dcterms:modified>
</cp:coreProperties>
</file>