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4E49F9D-BE6A-0396-B3F0-948DAA6CE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3FF7F4E-512A-6254-A2AC-CD95501DFE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RECEIPPT-TAGS:ENTRANCE,NUPTIAL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C4C1A76-971A-D7E2-87A8-B9F3FD608F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94247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053FACD-8FA0-4A61-FC6B-0EC1D072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5B3421C-3F95-FE88-DC09-9FEAFACA22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BEGINNING TODAY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09BBE41-3E29-3AA6-920D-CE95DD213D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mornings are yours,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hopes that dawn in their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Beginning today, my evenings and dreams,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gift to you is my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promise this day I will sing for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song we begin to share.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fill up tomorrow with sounds of our love,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hopes and dreams that we bear.</a:t>
            </a:r>
          </a:p>
        </p:txBody>
      </p:sp>
    </p:spTree>
    <p:extLst>
      <p:ext uri="{BB962C8B-B14F-4D97-AF65-F5344CB8AC3E}">
        <p14:creationId xmlns:p14="http://schemas.microsoft.com/office/powerpoint/2010/main" val="31552253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75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BEGINNING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2025-05-09T17:57:46Z</dcterms:modified>
</cp:coreProperties>
</file>