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7890B5C-38A0-00F9-FE87-3746B543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F1C924E-7ECB-2D73-DA78-00B608024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RECEIPPT-TAGS:ENTRANCE,NUPTIAL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BC8E549-D8E2-62C6-9300-0EE8F0E2D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00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9A923DE-B244-4FC3-6443-F04A305F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82B5976-6F59-6D89-E984-F8E53386F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BEGINNING TODAY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11B802-3ED5-9FF7-70C0-BF9EA8B63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mornings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that dawn in their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evenings and dreams,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gift to you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gave me your life, Lord, as sign of the springtime. Beginning in me each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made me a person with wonder and love,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newly discover your way.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A9BFB9B-C4D3-C064-EFFA-96ADD0C8BC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166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BEGINNING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2025-05-09T17:57:55Z</dcterms:modified>
</cp:coreProperties>
</file>