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C72DA-D6F0-484F-B383-90E836720EA6}" v="4" dt="2023-08-06T11:11:26.078"/>
    <p1510:client id="{9B0782E4-E1D9-4757-8BFE-7B77208F2854}" v="18820" dt="2023-07-15T20:58:51.61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Lift your eyes to the hill,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Seek the Saviour until he appears,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It is God who comes to our aid,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God incarnate our ransom has paid.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BESTIR THY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1451</cp:revision>
  <dcterms:modified xsi:type="dcterms:W3CDTF">2025-05-09T17:59:29Z</dcterms:modified>
</cp:coreProperties>
</file>