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C72DA-D6F0-484F-B383-90E836720EA6}" v="4" dt="2023-08-06T11:11:26.078"/>
    <p1510:client id="{9B0782E4-E1D9-4757-8BFE-7B77208F2854}" v="18820" dt="2023-07-15T20:58:51.61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95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BESTIR THY POWER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Bestir thy power and come,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To save our sin-laden race.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Reveal thy bounty and goodness,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Diffuse thy splendour and grace.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Come, Redeemer and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Spread thy peace and concord on the earth,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For thy second coming we yearn,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From our bondage of sin we will turn.</a:t>
            </a:r>
          </a:p>
        </p:txBody>
      </p:sp>
    </p:spTree>
    <p:extLst>
      <p:ext uri="{BB962C8B-B14F-4D97-AF65-F5344CB8AC3E}">
        <p14:creationId xmlns:p14="http://schemas.microsoft.com/office/powerpoint/2010/main" val="15627010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BESTIR THY POWER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1451</cp:revision>
  <dcterms:modified xsi:type="dcterms:W3CDTF">2025-05-09T18:00:01Z</dcterms:modified>
</cp:coreProperties>
</file>