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RECEIPPT-TAGS:KONKANI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BETHLEMA SHERANTH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Bethlema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sheranth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gorvancha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gotyanth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Zalmala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Aaz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sodvondhar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Moryeche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dwari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sounsari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Rayanso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rai, Aami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namaskar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Baalokak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bodvyanche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gaayan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Gaavya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Geetha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ullasaan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BETHLEMA SHERANTH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510</cp:revision>
  <dcterms:modified xsi:type="dcterms:W3CDTF">2025-05-09T18:01:07Z</dcterms:modified>
</cp:coreProperties>
</file>