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4EB7C8-393B-18B3-F20F-7557845A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141D05-1E7E-7DA1-0700-4176D6DED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RECEIPPT-TAGS:PRAISE,COMMUNION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599EF45-4A15-D297-E67F-515796296F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8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D8667FB-7314-ED18-2FAC-D978762A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037E99B-E6EE-D0C6-43B6-963840907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4C74FEC-E859-32EA-05BD-14C0B5DBB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your creatures thank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friends repeat their blessing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to age proclaim your splendour and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kind to us, O God, full of tender love and mercy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graciousness and your constancy, have no compare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56D5E77-95AB-FE0E-8995-8D47ED732A7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 EXALTED, 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2025-05-09T16:08:41Z</dcterms:modified>
</cp:coreProperties>
</file>