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6142" dt="2023-07-15T20:22:19.29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RECEIPPT-TAGS:BLESSED SACRAMENT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5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 THOU MY VISION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Riches I heed not,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nor man’s empty praise,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Thou mine inheritance,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now and always: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Thou and thou only,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first in my heart,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High king of heaven,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my treasure thou art.</a:t>
            </a:r>
          </a:p>
        </p:txBody>
      </p:sp>
    </p:spTree>
    <p:extLst>
      <p:ext uri="{BB962C8B-B14F-4D97-AF65-F5344CB8AC3E}">
        <p14:creationId xmlns:p14="http://schemas.microsoft.com/office/powerpoint/2010/main" val="26553276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 THOU MY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1243</cp:revision>
  <dcterms:modified xsi:type="dcterms:W3CDTF">2025-05-09T16:20:17Z</dcterms:modified>
</cp:coreProperties>
</file>