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6142" dt="2023-07-15T20:22:19.297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</a:t>
            </a:r>
            <a:r>
              <a:rPr lang="en-US"/>
              <a:t>BLESSED SACRAMENT</a:t>
            </a:r>
            <a:endParaRPr lang="en-US"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463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 THOU MY VISION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High king of heaven,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after victory won,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May I reach heaven’s joys,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O bright heaven’s Sun!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Heart of my own heart,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whatever befall,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Still be my vision,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O ruler of 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113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 THOU MY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1242</cp:revision>
  <dcterms:modified xsi:type="dcterms:W3CDTF">2025-05-09T16:20:49Z</dcterms:modified>
</cp:coreProperties>
</file>