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 WITH US MARY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man can live as an island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journeying through life alone,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we’re most loved by a mother,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gave us his 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with us, Mary, along the way, guide every step we take.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us to Jesus your loving son, come with us Mary, come.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64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BE WITH US 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537</cp:revision>
  <dcterms:modified xsi:type="dcterms:W3CDTF">2025-05-09T16:24:40Z</dcterms:modified>
</cp:coreProperties>
</file>