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B829F83-FCDA-859A-0547-6C28E7EE3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7D766A10-1022-C7A3-6E09-511A237E39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RECEIPPT-TAGS:MARY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80D3A88-7262-28AF-C614-9F6E26A4AA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011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7F1B90A-902A-0ED2-8EC5-F4BF15297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BCCBA28-7ED6-D85F-9E94-C3F6B0CD51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 WITH US MARY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8676BE35-E49C-4A39-BFF2-53C07EE44D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us, O star of the ocean, be with us in our strife,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we are faced with temptation, tossed by the storms of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with us, Mary, along the way, guide every step we take.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us to Jesus your loving son, come with us Mary, come.</a:t>
            </a:r>
          </a:p>
        </p:txBody>
      </p:sp>
    </p:spTree>
    <p:extLst>
      <p:ext uri="{BB962C8B-B14F-4D97-AF65-F5344CB8AC3E}">
        <p14:creationId xmlns:p14="http://schemas.microsoft.com/office/powerpoint/2010/main" val="15036448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68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BE WITH US 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537</cp:revision>
  <dcterms:modified xsi:type="dcterms:W3CDTF">2025-05-09T16:24:59Z</dcterms:modified>
</cp:coreProperties>
</file>