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58B11B0-510A-7E1D-D6AB-A7CFA8799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A963281-EB12-5C32-9B3F-456187CD8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521B094-5A16-1423-C8A4-61C09F9E88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39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26C3DC-972C-0FF0-CF88-9041A3FE6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C8E313C-9650-A013-609F-0BB5AAF2C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1F19439-CF02-0F9C-44F2-47F75A5FE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enough in life’s banquets we shall run short of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as at Cana, request your Son to make our life divine.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FF3995A-7D3A-A0FB-5A49-B419CFF4FC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2592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 WITH US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2025-05-09T16:25:09Z</dcterms:modified>
</cp:coreProperties>
</file>