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451" dt="2023-07-15T21:04:43.547"/>
    <p1510:client id="{ACDA67CA-13F2-49AA-BBD9-94784A8BB8A8}" v="2" dt="2023-08-06T11:12:12.60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BIND US TOGETHER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With chords that cannot be broken.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 in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Though there are many branches,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there is only one vine;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one in Christ Jesus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that is why we sing: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BIND US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1489</cp:revision>
  <dcterms:modified xsi:type="dcterms:W3CDTF">2025-05-09T18:03:03Z</dcterms:modified>
</cp:coreProperties>
</file>