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1488" dt="2023-07-15T21:28:35.12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82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are meek and humble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inherit the earth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make us meek and humble,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We are the light of the world,</a:t>
            </a: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38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790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BLESSED ARE THEY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1652</cp:revision>
  <dcterms:modified xsi:type="dcterms:W3CDTF">2025-05-09T18:11:57Z</dcterms:modified>
</cp:coreProperties>
</file>