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1488" dt="2023-07-15T21:28:35.12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830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BLESSED ARE THEY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Blest those who hunger and thirst for justice,</a:t>
            </a: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They will be satisfied.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hear our cry for justice,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Bless us, O Lord, our God.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We are the light of the world,</a:t>
            </a: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May our light shine before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That they may see the good that we do and give glory to God.</a:t>
            </a:r>
            <a:endParaRPr lang="en-GB" sz="38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569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BLESSED ARE THEY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1652</cp:revision>
  <dcterms:modified xsi:type="dcterms:W3CDTF">2025-05-09T18:12:30Z</dcterms:modified>
</cp:coreProperties>
</file>