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2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21488" dt="2023-07-15T21:28:35.121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106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BLESSED ARE THEY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Blessed the hearts that are clean and holy</a:t>
            </a:r>
            <a:endParaRPr lang="en-US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They will behold the Lord.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make us pure and holy,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our God.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We are the light of the world,</a:t>
            </a:r>
            <a:endParaRPr lang="en-GB" sz="38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May our light shine before 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That they may see the good that we do and give glory to God.</a:t>
            </a:r>
            <a:endParaRPr lang="en-GB" sz="38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5384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71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BLESSED ARE THEY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1652</cp:revision>
  <dcterms:modified xsi:type="dcterms:W3CDTF">2025-05-09T18:15:59Z</dcterms:modified>
</cp:coreProperties>
</file>