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assurance, Jesus is mine!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What a foretaste of glory divine!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Heir of salvation, purchase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his Spirit, washed in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521</cp:revision>
  <dcterms:modified xsi:type="dcterms:W3CDTF">2025-05-09T18:17:25Z</dcterms:modified>
</cp:coreProperties>
</file>