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CAACA8A-1267-2EFE-70A7-46DB25E2B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77D9C67-B864-C960-C327-B0440EA9A5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RECEIPPT-TAGS:BLESSED SACRAMENT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F483058-1CEA-4C62-1112-CE761B0AC8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350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D6F2A49-5967-528E-4060-E8CA19610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B34E856-AFAB-A422-1E55-0885AB24BC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BLESSED ASSURANCE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A83F00D-E511-BBE7-D08B-F864E82B86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Perfect submission, perfect delight,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Visions of rapture now burst on my sight;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Angels, descending, bring from above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Echoes of mercy, whispers of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story, this is my song,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Praising my Saviour all the day long [2]</a:t>
            </a:r>
          </a:p>
        </p:txBody>
      </p:sp>
    </p:spTree>
    <p:extLst>
      <p:ext uri="{BB962C8B-B14F-4D97-AF65-F5344CB8AC3E}">
        <p14:creationId xmlns:p14="http://schemas.microsoft.com/office/powerpoint/2010/main" val="29691423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56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BLESSED ASSURANCE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521</cp:revision>
  <dcterms:modified xsi:type="dcterms:W3CDTF">2025-05-09T18:17:31Z</dcterms:modified>
</cp:coreProperties>
</file>