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4F73B07-1024-266A-5386-214BDCF95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F3E2C39-27D9-FAD3-41CB-D6546B2BFF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RECEIPPT-TAGS:BLESSED SACRAMENT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C0D79BC-0AA7-B08C-16D1-616BC83CE6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5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96B78FB-5DA9-24E6-6712-AD23386D3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DBF79DB-CD31-AC37-F4FA-580A017F98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BLESSED ASSURANCE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DBB5D2B-8BF7-FE1A-D290-39DF2630BA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submission, all is at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in my Saviour am happy and blest,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Watching and waiting, looking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 with his goodness, lost in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story, this is my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my Saviour all the day long [2]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A17EF93-F3D9-48FE-178D-0FF46A9975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42399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BLESSED ASSURANCE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521</cp:revision>
  <dcterms:modified xsi:type="dcterms:W3CDTF">2025-05-09T18:17:37Z</dcterms:modified>
</cp:coreProperties>
</file>