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BLESSED BE GOD FOREVER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you, O Lord, God of all creation,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bread a sign of our self-oblation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the fruit of earth and the work of hands,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now transformed at your words command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Whenever we’re together, in fair or stormy weather. Oh we can’t go wrong if we sing our song;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94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BLESSED BE GOD FOREVER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536</cp:revision>
  <dcterms:modified xsi:type="dcterms:W3CDTF">2025-05-09T18:18:19Z</dcterms:modified>
</cp:coreProperties>
</file>