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982" dt="2023-07-15T21:11:14.855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 NOW O HEAVENLY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now, O heavenly Father,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Your people gathering round you.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Before your altar bringing your gifts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Bread for your broken body,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Wine for your blood which heals us.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all the love Lord, of our poor hearts.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We, your people, with full hearts we ask you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 take our gifts, Lord and make them yours.(2)</a:t>
            </a:r>
            <a:endParaRPr lang="en-GB" sz="4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 NOW O HEAVENLY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1527</cp:revision>
  <dcterms:modified xsi:type="dcterms:W3CDTF">2025-05-09T18:04:44Z</dcterms:modified>
</cp:coreProperties>
</file>